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59" autoAdjust="0"/>
    <p:restoredTop sz="94660"/>
  </p:normalViewPr>
  <p:slideViewPr>
    <p:cSldViewPr>
      <p:cViewPr varScale="1">
        <p:scale>
          <a:sx n="67" d="100"/>
          <a:sy n="67" d="100"/>
        </p:scale>
        <p:origin x="-114" y="-1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Τίτλος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28" name="Θέση ημερομηνίας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B6660-B83F-482D-921A-47F36F328159}" type="datetimeFigureOut">
              <a:rPr lang="el-GR" smtClean="0"/>
              <a:t>12/6/2015</a:t>
            </a:fld>
            <a:endParaRPr lang="el-GR"/>
          </a:p>
        </p:txBody>
      </p:sp>
      <p:sp>
        <p:nvSpPr>
          <p:cNvPr id="17" name="Θέση υποσέλιδου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29" name="Θέση αριθμού διαφάνειας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C0031-A1D4-4790-94F0-86589596C97D}" type="slidenum">
              <a:rPr lang="el-GR" smtClean="0"/>
              <a:t>‹#›</a:t>
            </a:fld>
            <a:endParaRPr lang="el-GR"/>
          </a:p>
        </p:txBody>
      </p:sp>
      <p:sp>
        <p:nvSpPr>
          <p:cNvPr id="9" name="Υπότιτλος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Στυλ κύριου υπότιτλου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B6660-B83F-482D-921A-47F36F328159}" type="datetimeFigureOut">
              <a:rPr lang="el-GR" smtClean="0"/>
              <a:t>12/6/2015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C0031-A1D4-4790-94F0-86589596C97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B6660-B83F-482D-921A-47F36F328159}" type="datetimeFigureOut">
              <a:rPr lang="el-GR" smtClean="0"/>
              <a:t>12/6/2015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C0031-A1D4-4790-94F0-86589596C97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B6660-B83F-482D-921A-47F36F328159}" type="datetimeFigureOut">
              <a:rPr lang="el-GR" smtClean="0"/>
              <a:t>12/6/2015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C0031-A1D4-4790-94F0-86589596C97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B6660-B83F-482D-921A-47F36F328159}" type="datetimeFigureOut">
              <a:rPr lang="el-GR" smtClean="0"/>
              <a:t>12/6/2015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97C0031-A1D4-4790-94F0-86589596C97D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B6660-B83F-482D-921A-47F36F328159}" type="datetimeFigureOut">
              <a:rPr lang="el-GR" smtClean="0"/>
              <a:t>12/6/2015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C0031-A1D4-4790-94F0-86589596C97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5" name="Θέση περιεχομένου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B6660-B83F-482D-921A-47F36F328159}" type="datetimeFigureOut">
              <a:rPr lang="el-GR" smtClean="0"/>
              <a:t>12/6/2015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C0031-A1D4-4790-94F0-86589596C97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B6660-B83F-482D-921A-47F36F328159}" type="datetimeFigureOut">
              <a:rPr lang="el-GR" smtClean="0"/>
              <a:t>12/6/2015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C0031-A1D4-4790-94F0-86589596C97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B6660-B83F-482D-921A-47F36F328159}" type="datetimeFigureOut">
              <a:rPr lang="el-GR" smtClean="0"/>
              <a:t>12/6/2015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C0031-A1D4-4790-94F0-86589596C97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B6660-B83F-482D-921A-47F36F328159}" type="datetimeFigureOut">
              <a:rPr lang="el-GR" smtClean="0"/>
              <a:t>12/6/2015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C0031-A1D4-4790-94F0-86589596C97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l-GR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Κάντε κλικ στο εικονίδιο για να προσθέσετε μια εικόνα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B6660-B83F-482D-921A-47F36F328159}" type="datetimeFigureOut">
              <a:rPr lang="el-GR" smtClean="0"/>
              <a:t>12/6/2015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C0031-A1D4-4790-94F0-86589596C97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Θέση τίτλου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13" name="Θέση κειμένου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4" name="Θέση ημερομηνίας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FFFB6660-B83F-482D-921A-47F36F328159}" type="datetimeFigureOut">
              <a:rPr lang="el-GR" smtClean="0"/>
              <a:t>12/6/2015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23" name="Θέση αριθμού διαφάνειας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97C0031-A1D4-4790-94F0-86589596C97D}" type="slidenum">
              <a:rPr lang="el-GR" smtClean="0"/>
              <a:t>‹#›</a:t>
            </a:fld>
            <a:endParaRPr lang="el-G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3568" y="2132856"/>
            <a:ext cx="7772400" cy="2448272"/>
          </a:xfrm>
        </p:spPr>
        <p:txBody>
          <a:bodyPr>
            <a:normAutofit fontScale="90000"/>
          </a:bodyPr>
          <a:lstStyle/>
          <a:p>
            <a:r>
              <a:rPr lang="el-GR" sz="2800" dirty="0" smtClean="0"/>
              <a:t>ΕΠΑΛ ΟΙΝΟΗΣ</a:t>
            </a:r>
            <a:r>
              <a:rPr lang="en-US" sz="2800" dirty="0" smtClean="0"/>
              <a:t>-</a:t>
            </a:r>
            <a:r>
              <a:rPr lang="el-GR" sz="2800" dirty="0" smtClean="0"/>
              <a:t>ΣΧΗΜΑΤΑΡΙΟΥ</a:t>
            </a:r>
            <a:br>
              <a:rPr lang="el-GR" sz="2800" dirty="0" smtClean="0"/>
            </a:br>
            <a:r>
              <a:rPr lang="el-GR" sz="2800" dirty="0" smtClean="0"/>
              <a:t>ΕΡΕΥΝΗΤΙΚΗ ΕΡΓΑΣΙΑ  Β ΤΕΤΡ. </a:t>
            </a:r>
            <a:r>
              <a:rPr lang="el-GR" sz="2800" dirty="0"/>
              <a:t> </a:t>
            </a:r>
            <a:r>
              <a:rPr lang="el-GR" sz="2800" dirty="0" smtClean="0"/>
              <a:t>ΕΤΟΥΣ 2014</a:t>
            </a:r>
            <a:r>
              <a:rPr lang="en-US" sz="2800" dirty="0" smtClean="0"/>
              <a:t>-15</a:t>
            </a:r>
            <a:br>
              <a:rPr lang="en-US" sz="2800" dirty="0" smtClean="0"/>
            </a:br>
            <a:r>
              <a:rPr lang="en-US" sz="2800" dirty="0" smtClean="0"/>
              <a:t>ME T</a:t>
            </a:r>
            <a:r>
              <a:rPr lang="el-GR" sz="2800" dirty="0" smtClean="0"/>
              <a:t>ΙΤΛΟ</a:t>
            </a:r>
            <a:br>
              <a:rPr lang="el-GR" sz="2800" dirty="0" smtClean="0"/>
            </a:br>
            <a:r>
              <a:rPr lang="el-GR" sz="2800" dirty="0" smtClean="0"/>
              <a:t>ΒΙΟΜΗΧΑΝΙΑ ΚΙΝΗΤΗΡΩΝ ΕΣΩΤΕΡΙΚΗΣ ΚΑΥΣΗΣ</a:t>
            </a:r>
            <a:br>
              <a:rPr lang="el-GR" sz="2800" dirty="0" smtClean="0"/>
            </a:br>
            <a:endParaRPr lang="el-GR" sz="2800" dirty="0"/>
          </a:p>
        </p:txBody>
      </p:sp>
    </p:spTree>
    <p:extLst>
      <p:ext uri="{BB962C8B-B14F-4D97-AF65-F5344CB8AC3E}">
        <p14:creationId xmlns:p14="http://schemas.microsoft.com/office/powerpoint/2010/main" val="1147031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Βιβλιογραφία 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smtClean="0"/>
              <a:t>1.Ροζάκος , Σπυρίδωνος  . Θερμοδυναμική .</a:t>
            </a:r>
          </a:p>
          <a:p>
            <a:pPr marL="0" indent="0">
              <a:buNone/>
            </a:pPr>
            <a:r>
              <a:rPr lang="el-GR" sz="2000" dirty="0" smtClean="0"/>
              <a:t>2.Μηχανουργική τεχνολογία εκδόσεις </a:t>
            </a:r>
            <a:r>
              <a:rPr lang="el-GR" sz="2000" dirty="0" err="1" smtClean="0"/>
              <a:t>Ευγενιδίου</a:t>
            </a:r>
            <a:endParaRPr lang="el-GR" sz="2000" dirty="0" smtClean="0"/>
          </a:p>
          <a:p>
            <a:pPr marL="0" indent="0">
              <a:buNone/>
            </a:pPr>
            <a:r>
              <a:rPr lang="el-GR" sz="2000" dirty="0" smtClean="0"/>
              <a:t>3.Εργασία του ναυπηγού μηχανολόγου  μηχανικού Ε.Μ.Π. Δημήτρη </a:t>
            </a:r>
            <a:r>
              <a:rPr lang="el-GR" sz="2000" dirty="0" err="1" smtClean="0"/>
              <a:t>Δερβένη</a:t>
            </a:r>
            <a:r>
              <a:rPr lang="el-GR" sz="2000" dirty="0" smtClean="0"/>
              <a:t>.</a:t>
            </a:r>
          </a:p>
          <a:p>
            <a:pPr marL="0" indent="0">
              <a:buNone/>
            </a:pPr>
            <a:r>
              <a:rPr lang="el-GR" sz="2000" dirty="0" smtClean="0"/>
              <a:t>4.Περιοδικό </a:t>
            </a:r>
            <a:r>
              <a:rPr lang="el-GR" sz="2000" dirty="0" err="1" smtClean="0"/>
              <a:t>καρ</a:t>
            </a:r>
            <a:r>
              <a:rPr lang="el-GR" sz="2000" dirty="0" smtClean="0"/>
              <a:t> </a:t>
            </a:r>
            <a:r>
              <a:rPr lang="el-GR" sz="2000" dirty="0" err="1" smtClean="0"/>
              <a:t>εντ</a:t>
            </a:r>
            <a:r>
              <a:rPr lang="el-GR" sz="2000" dirty="0" smtClean="0"/>
              <a:t> </a:t>
            </a:r>
            <a:r>
              <a:rPr lang="el-GR" sz="2000" dirty="0" err="1" smtClean="0"/>
              <a:t>ντράιβερ</a:t>
            </a:r>
            <a:r>
              <a:rPr lang="el-GR" sz="2000" dirty="0" smtClean="0"/>
              <a:t>  ,άρθρο του Ηλία </a:t>
            </a:r>
            <a:r>
              <a:rPr lang="el-GR" sz="2000" dirty="0" err="1" smtClean="0"/>
              <a:t>Καράογλου</a:t>
            </a:r>
            <a:r>
              <a:rPr lang="el-GR" sz="2000" dirty="0" smtClean="0"/>
              <a:t> .</a:t>
            </a:r>
          </a:p>
          <a:p>
            <a:pPr marL="0" indent="0">
              <a:buNone/>
            </a:pPr>
            <a:r>
              <a:rPr lang="el-GR" sz="2000" dirty="0" smtClean="0"/>
              <a:t>5. Αγροτική στέγη.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6.</a:t>
            </a:r>
            <a:r>
              <a:rPr lang="el-GR" sz="2000" dirty="0" smtClean="0"/>
              <a:t>Αίγλη  </a:t>
            </a:r>
            <a:r>
              <a:rPr lang="el-GR" sz="2000" dirty="0" err="1" smtClean="0"/>
              <a:t>Δημόγλου</a:t>
            </a:r>
            <a:r>
              <a:rPr lang="el-GR" sz="2000" dirty="0" smtClean="0"/>
              <a:t> «Συγκρότηση και εξέλιξη της βιομηχανίας του Βόλου» ,</a:t>
            </a:r>
          </a:p>
          <a:p>
            <a:pPr marL="0" indent="0">
              <a:buNone/>
            </a:pPr>
            <a:r>
              <a:rPr lang="el-GR" sz="2000" dirty="0"/>
              <a:t> </a:t>
            </a:r>
            <a:r>
              <a:rPr lang="el-GR" sz="2000" dirty="0" smtClean="0"/>
              <a:t>   Θ. </a:t>
            </a:r>
            <a:r>
              <a:rPr lang="el-GR" sz="2000" dirty="0" err="1" smtClean="0"/>
              <a:t>Μαλούτας</a:t>
            </a:r>
            <a:r>
              <a:rPr lang="el-GR" sz="2000" dirty="0" smtClean="0"/>
              <a:t> </a:t>
            </a:r>
            <a:r>
              <a:rPr lang="el-GR" sz="2000" dirty="0" err="1" smtClean="0"/>
              <a:t>επιμ</a:t>
            </a:r>
            <a:r>
              <a:rPr lang="el-GR" sz="2000" dirty="0" smtClean="0"/>
              <a:t>. «Βόλος αναζήτηση κοινωνικής ταυτότητας» </a:t>
            </a:r>
          </a:p>
          <a:p>
            <a:pPr marL="0" indent="0">
              <a:buNone/>
            </a:pPr>
            <a:r>
              <a:rPr lang="el-GR" sz="2000" dirty="0"/>
              <a:t> </a:t>
            </a:r>
            <a:r>
              <a:rPr lang="el-GR" sz="2000" dirty="0" smtClean="0"/>
              <a:t>    Παρατηρητής , </a:t>
            </a:r>
            <a:r>
              <a:rPr lang="el-GR" sz="2000" dirty="0" err="1" smtClean="0"/>
              <a:t>Θεσ</a:t>
            </a:r>
            <a:r>
              <a:rPr lang="el-GR" sz="2000" dirty="0" smtClean="0"/>
              <a:t>/ κη 1995.</a:t>
            </a:r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4126897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5616624"/>
          </a:xfrm>
        </p:spPr>
        <p:txBody>
          <a:bodyPr>
            <a:normAutofit fontScale="90000"/>
          </a:bodyPr>
          <a:lstStyle/>
          <a:p>
            <a:pPr algn="l"/>
            <a:r>
              <a:rPr lang="el-GR" sz="2800" dirty="0" smtClean="0"/>
              <a:t>ΥΠΕΥΘΥΝΟΣ ΚΑΘΗΓΗΤΗΣ:ΤΟΡΟΜΙΔΗΣ ΠΑΝΤΕΛΗΣ</a:t>
            </a:r>
            <a:br>
              <a:rPr lang="el-GR" sz="2800" dirty="0" smtClean="0"/>
            </a:br>
            <a:r>
              <a:rPr lang="el-GR" sz="2800" dirty="0" smtClean="0"/>
              <a:t/>
            </a:r>
            <a:br>
              <a:rPr lang="el-GR" sz="2800" dirty="0" smtClean="0"/>
            </a:br>
            <a:r>
              <a:rPr lang="el-GR" sz="2800" dirty="0" smtClean="0"/>
              <a:t>ΟΙ ΟΜΑΔΕΣ ΜΑΘΗΤΩΝ:</a:t>
            </a:r>
            <a:br>
              <a:rPr lang="el-GR" sz="2800" dirty="0" smtClean="0"/>
            </a:br>
            <a:r>
              <a:rPr lang="el-GR" sz="2800" dirty="0" smtClean="0"/>
              <a:t/>
            </a:r>
            <a:br>
              <a:rPr lang="el-GR" sz="2800" dirty="0" smtClean="0"/>
            </a:br>
            <a:r>
              <a:rPr lang="el-GR" sz="2800" dirty="0" smtClean="0"/>
              <a:t>ΟΜΑΔΑ 1: ΤΣΑΚΙΡΗΣ ΘΑΝΑΣΗΣ </a:t>
            </a:r>
            <a:r>
              <a:rPr lang="el-GR" sz="2800" dirty="0"/>
              <a:t>ΝΤΙΣΑ ΠΑΝΑΓΙΩΤΗΣ</a:t>
            </a:r>
            <a:r>
              <a:rPr lang="el-GR" sz="2800" dirty="0" smtClean="0"/>
              <a:t/>
            </a:r>
            <a:br>
              <a:rPr lang="el-GR" sz="2800" dirty="0" smtClean="0"/>
            </a:br>
            <a:r>
              <a:rPr lang="el-GR" sz="2800" dirty="0" smtClean="0"/>
              <a:t>  ΣΑΛΤΗΣ ΓΕΩΡΓΙΟΣ       ΚΑΡΑΝΤΩΝΗΣ ΠΑΝΑΓΙΩΤΗΣ</a:t>
            </a:r>
            <a:br>
              <a:rPr lang="el-GR" sz="2800" dirty="0" smtClean="0"/>
            </a:br>
            <a:r>
              <a:rPr lang="el-GR" sz="2800" dirty="0" smtClean="0"/>
              <a:t/>
            </a:r>
            <a:br>
              <a:rPr lang="el-GR" sz="2800" dirty="0" smtClean="0"/>
            </a:br>
            <a:r>
              <a:rPr lang="el-GR" sz="2800" dirty="0" smtClean="0"/>
              <a:t>ΟΜΑΔΑ 2:   ΚΑΛΛΗΣ ΣΩΤΗΡΗΣ</a:t>
            </a:r>
            <a:br>
              <a:rPr lang="el-GR" sz="2800" dirty="0" smtClean="0"/>
            </a:br>
            <a:r>
              <a:rPr lang="el-GR" sz="2800" dirty="0" smtClean="0"/>
              <a:t>                       ΚΑΛΙΝΟΦ ΚΙΡΙΛΟΦ ΔΗΜΗΤΡΗΣ</a:t>
            </a:r>
            <a:br>
              <a:rPr lang="el-GR" sz="2800" dirty="0" smtClean="0"/>
            </a:br>
            <a:r>
              <a:rPr lang="el-GR" sz="2800" dirty="0" smtClean="0"/>
              <a:t/>
            </a:r>
            <a:br>
              <a:rPr lang="el-GR" sz="2800" dirty="0" smtClean="0"/>
            </a:br>
            <a:r>
              <a:rPr lang="el-GR" sz="2800" dirty="0" smtClean="0"/>
              <a:t/>
            </a:r>
            <a:br>
              <a:rPr lang="el-GR" sz="2800" dirty="0" smtClean="0"/>
            </a:br>
            <a:endParaRPr lang="el-GR" sz="2800" dirty="0"/>
          </a:p>
        </p:txBody>
      </p:sp>
    </p:spTree>
    <p:extLst>
      <p:ext uri="{BB962C8B-B14F-4D97-AF65-F5344CB8AC3E}">
        <p14:creationId xmlns:p14="http://schemas.microsoft.com/office/powerpoint/2010/main" val="495101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522514"/>
          </a:xfrm>
        </p:spPr>
        <p:txBody>
          <a:bodyPr>
            <a:normAutofit/>
          </a:bodyPr>
          <a:lstStyle/>
          <a:p>
            <a:pPr algn="l"/>
            <a:r>
              <a:rPr lang="el-GR" sz="2800" dirty="0" smtClean="0"/>
              <a:t>ΟΜΑΔΑ 3:</a:t>
            </a:r>
            <a:r>
              <a:rPr lang="el-GR" sz="2800" dirty="0"/>
              <a:t> </a:t>
            </a:r>
            <a:r>
              <a:rPr lang="el-GR" sz="2800" dirty="0" smtClean="0"/>
              <a:t>  ΣΕΝΚΟ ΣΕΡΤΖΙΟ      </a:t>
            </a:r>
            <a:br>
              <a:rPr lang="el-GR" sz="2800" dirty="0" smtClean="0"/>
            </a:br>
            <a:r>
              <a:rPr lang="el-GR" sz="2800" dirty="0"/>
              <a:t> </a:t>
            </a:r>
            <a:r>
              <a:rPr lang="el-GR" sz="2800" dirty="0" smtClean="0"/>
              <a:t>                      ΠΙΕΤΡΙ ΑΛΜΠΕΡΤΟ</a:t>
            </a:r>
            <a:br>
              <a:rPr lang="el-GR" sz="2800" dirty="0" smtClean="0"/>
            </a:br>
            <a:r>
              <a:rPr lang="el-GR" sz="2800" dirty="0" smtClean="0"/>
              <a:t>  ΘΟΔΩΡΗΣ ΓΚΑΝΤΗΡΗΣ     ΠΟΘΗΤΟΣ ΠΑΥΛΟΣ</a:t>
            </a:r>
            <a:r>
              <a:rPr lang="el-GR" sz="3100" dirty="0" smtClean="0"/>
              <a:t/>
            </a:r>
            <a:br>
              <a:rPr lang="el-GR" sz="3100" dirty="0" smtClean="0"/>
            </a:br>
            <a:r>
              <a:rPr lang="el-GR" sz="3100" dirty="0" smtClean="0"/>
              <a:t/>
            </a:r>
            <a:br>
              <a:rPr lang="el-GR" sz="3100" dirty="0" smtClean="0"/>
            </a:br>
            <a:r>
              <a:rPr lang="el-GR" sz="2800" dirty="0" smtClean="0"/>
              <a:t>ΟΜΑΔΑ 4 : ΣΤΑΜΑΤΙΟΥ ΒΑΓΓΕΛΗΣ</a:t>
            </a:r>
            <a:br>
              <a:rPr lang="el-GR" sz="2800" dirty="0" smtClean="0"/>
            </a:br>
            <a:r>
              <a:rPr lang="el-GR" sz="2800" dirty="0"/>
              <a:t> </a:t>
            </a:r>
            <a:r>
              <a:rPr lang="el-GR" sz="2800" dirty="0" smtClean="0"/>
              <a:t>                   ΠΑΥΛΟΥ ΠΑΥΛΟΣ</a:t>
            </a:r>
            <a:r>
              <a:rPr lang="el-GR" sz="3100" dirty="0" smtClean="0"/>
              <a:t/>
            </a:r>
            <a:br>
              <a:rPr lang="el-GR" sz="3100" dirty="0" smtClean="0"/>
            </a:br>
            <a:r>
              <a:rPr lang="el-GR" sz="3100" dirty="0" smtClean="0"/>
              <a:t>            </a:t>
            </a:r>
            <a:r>
              <a:rPr lang="el-GR" sz="2800" dirty="0" smtClean="0"/>
              <a:t>ΑΘΑΝΑΣΙΟΥ ΑΓΓΕΛΟΣ  </a:t>
            </a:r>
            <a:br>
              <a:rPr lang="el-GR" sz="2800" dirty="0" smtClean="0"/>
            </a:br>
            <a:r>
              <a:rPr lang="el-GR" sz="2800" dirty="0"/>
              <a:t> </a:t>
            </a:r>
            <a:r>
              <a:rPr lang="el-GR" sz="2800" dirty="0" smtClean="0"/>
              <a:t>             ΜΑΜΑΛΗΣ ΓΙΑΝΝΗΣ</a:t>
            </a:r>
            <a:endParaRPr lang="el-GR" sz="2800" dirty="0"/>
          </a:p>
        </p:txBody>
      </p:sp>
    </p:spTree>
    <p:extLst>
      <p:ext uri="{BB962C8B-B14F-4D97-AF65-F5344CB8AC3E}">
        <p14:creationId xmlns:p14="http://schemas.microsoft.com/office/powerpoint/2010/main" val="4260154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dirty="0" smtClean="0"/>
              <a:t>Τι είναι Μ.Ε.Κ.</a:t>
            </a:r>
            <a:endParaRPr lang="el-GR" sz="28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188840"/>
          </a:xfrm>
        </p:spPr>
        <p:txBody>
          <a:bodyPr>
            <a:normAutofit/>
          </a:bodyPr>
          <a:lstStyle/>
          <a:p>
            <a:r>
              <a:rPr lang="el-GR" sz="2800" dirty="0" smtClean="0"/>
              <a:t>Είναι μια κατασκευή που </a:t>
            </a:r>
            <a:r>
              <a:rPr lang="el-GR" sz="2800" dirty="0"/>
              <a:t>παράγει έργο </a:t>
            </a:r>
            <a:r>
              <a:rPr lang="el-GR" sz="2800" dirty="0" smtClean="0"/>
              <a:t>μέσω καύσης. Το καύσιμο είναι  το ίδιο με  την εργαζόμενη ουσία, δηλαδή την ουσία που μας δίνει έργο. </a:t>
            </a:r>
          </a:p>
          <a:p>
            <a:pPr marL="0" indent="0">
              <a:buNone/>
            </a:pPr>
            <a:endParaRPr lang="el-GR" sz="2800" dirty="0"/>
          </a:p>
        </p:txBody>
      </p:sp>
    </p:spTree>
    <p:extLst>
      <p:ext uri="{BB962C8B-B14F-4D97-AF65-F5344CB8AC3E}">
        <p14:creationId xmlns:p14="http://schemas.microsoft.com/office/powerpoint/2010/main" val="831447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dirty="0" smtClean="0"/>
              <a:t>Ποια καύσιμα χρησιμοποιούν οι Μ.Ε.Κ. </a:t>
            </a:r>
            <a:endParaRPr lang="el-GR" sz="28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684784"/>
          </a:xfrm>
        </p:spPr>
        <p:txBody>
          <a:bodyPr/>
          <a:lstStyle/>
          <a:p>
            <a:r>
              <a:rPr lang="el-GR" dirty="0" smtClean="0"/>
              <a:t>Χρησιμοποιούν βενζίνη , πετρέλαιο ντίζελ ,</a:t>
            </a:r>
          </a:p>
          <a:p>
            <a:pPr marL="0" indent="0">
              <a:buNone/>
            </a:pPr>
            <a:r>
              <a:rPr lang="el-GR" dirty="0"/>
              <a:t> </a:t>
            </a:r>
            <a:r>
              <a:rPr lang="el-GR" dirty="0" smtClean="0"/>
              <a:t>                                αέριο , κηροζίνη.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346024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dirty="0" smtClean="0"/>
              <a:t>Σε ποιες κατηγορίες χωρίζονται οι Μ.Ε.Κ.</a:t>
            </a:r>
            <a:endParaRPr lang="el-GR" sz="28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800" dirty="0" smtClean="0"/>
              <a:t>Ως προς το είδος της εργαζόμενης ουσίας χωρίζονται σε βενζινομηχανές και πετρελαιομηχανές.</a:t>
            </a:r>
          </a:p>
          <a:p>
            <a:r>
              <a:rPr lang="el-GR" sz="2800" dirty="0" smtClean="0"/>
              <a:t>Ως προς τον τρόπο λειτουργίας  έχουμε τις :</a:t>
            </a:r>
          </a:p>
          <a:p>
            <a:pPr marL="0" indent="0">
              <a:buNone/>
            </a:pPr>
            <a:r>
              <a:rPr lang="el-GR" sz="2800" dirty="0"/>
              <a:t> </a:t>
            </a:r>
            <a:r>
              <a:rPr lang="el-GR" sz="2800" dirty="0" smtClean="0"/>
              <a:t>    2χρονεσ  μηχανές , 4χρονες μηχανές ,</a:t>
            </a:r>
          </a:p>
          <a:p>
            <a:pPr marL="0" indent="0">
              <a:buNone/>
            </a:pPr>
            <a:r>
              <a:rPr lang="el-GR" sz="2800" dirty="0"/>
              <a:t> </a:t>
            </a:r>
            <a:r>
              <a:rPr lang="el-GR" sz="2800" dirty="0" smtClean="0"/>
              <a:t>    περιστροφικές (</a:t>
            </a:r>
            <a:r>
              <a:rPr lang="el-GR" sz="2800" dirty="0" err="1" smtClean="0"/>
              <a:t>βάνκελ</a:t>
            </a:r>
            <a:r>
              <a:rPr lang="el-GR" sz="2800" dirty="0" smtClean="0"/>
              <a:t>) , αεριοστρόβιλοι.</a:t>
            </a:r>
          </a:p>
        </p:txBody>
      </p:sp>
    </p:spTree>
    <p:extLst>
      <p:ext uri="{BB962C8B-B14F-4D97-AF65-F5344CB8AC3E}">
        <p14:creationId xmlns:p14="http://schemas.microsoft.com/office/powerpoint/2010/main" val="3682377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dirty="0" smtClean="0"/>
              <a:t>Που χρησιμοποιούνται οι Μ.Ε.Κ.</a:t>
            </a:r>
            <a:br>
              <a:rPr lang="el-GR" sz="2800" dirty="0" smtClean="0"/>
            </a:br>
            <a:endParaRPr lang="el-GR" sz="28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800" dirty="0" smtClean="0"/>
              <a:t>Στην κίνηση οχημάτων (τραίνα , αυτοκίνητα , </a:t>
            </a:r>
          </a:p>
          <a:p>
            <a:pPr marL="0" indent="0">
              <a:buNone/>
            </a:pPr>
            <a:r>
              <a:rPr lang="el-GR" sz="2800" dirty="0"/>
              <a:t> </a:t>
            </a:r>
            <a:r>
              <a:rPr lang="el-GR" sz="2800" dirty="0" smtClean="0"/>
              <a:t>   μοτοσικλέτες) , πλοίων , αεροπλάνων, παιχνιδιών,</a:t>
            </a:r>
          </a:p>
          <a:p>
            <a:pPr marL="0" indent="0">
              <a:buNone/>
            </a:pPr>
            <a:r>
              <a:rPr lang="el-GR" sz="2800" dirty="0"/>
              <a:t> </a:t>
            </a:r>
            <a:r>
              <a:rPr lang="el-GR" sz="2800" dirty="0" smtClean="0"/>
              <a:t>   εργοστασίων.</a:t>
            </a:r>
          </a:p>
          <a:p>
            <a:pPr marL="0" indent="0">
              <a:buNone/>
            </a:pPr>
            <a:r>
              <a:rPr lang="el-GR" sz="2800" dirty="0"/>
              <a:t> </a:t>
            </a:r>
            <a:r>
              <a:rPr lang="el-GR" sz="2800" dirty="0" smtClean="0"/>
              <a:t>   </a:t>
            </a:r>
            <a:r>
              <a:rPr lang="el-GR" sz="2800" dirty="0" err="1" smtClean="0"/>
              <a:t>Γι΄</a:t>
            </a:r>
            <a:r>
              <a:rPr lang="el-GR" sz="2800" dirty="0" smtClean="0"/>
              <a:t> αυτό και το μέγεθός τους ποικίλει. Μια Μ.Ε.Κ.</a:t>
            </a:r>
          </a:p>
          <a:p>
            <a:pPr marL="0" indent="0">
              <a:buNone/>
            </a:pPr>
            <a:r>
              <a:rPr lang="el-GR" sz="2800" dirty="0"/>
              <a:t> </a:t>
            </a:r>
            <a:r>
              <a:rPr lang="el-GR" sz="2800" dirty="0" smtClean="0"/>
              <a:t>   μπορεί να χωρά σε μια παλάμη και μια άλλη να </a:t>
            </a:r>
          </a:p>
          <a:p>
            <a:pPr marL="0" indent="0">
              <a:buNone/>
            </a:pPr>
            <a:r>
              <a:rPr lang="el-GR" sz="2800" dirty="0"/>
              <a:t> </a:t>
            </a:r>
            <a:r>
              <a:rPr lang="el-GR" sz="2800" dirty="0" smtClean="0"/>
              <a:t>    καταλαμβάνει  χώρο αρκετών τετραγωνικών</a:t>
            </a:r>
          </a:p>
          <a:p>
            <a:pPr marL="0" indent="0">
              <a:buNone/>
            </a:pPr>
            <a:r>
              <a:rPr lang="el-GR" sz="2800" dirty="0" smtClean="0"/>
              <a:t> </a:t>
            </a:r>
          </a:p>
          <a:p>
            <a:pPr marL="0" indent="0">
              <a:buNone/>
            </a:pPr>
            <a:endParaRPr lang="el-GR" sz="2800" dirty="0"/>
          </a:p>
        </p:txBody>
      </p:sp>
    </p:spTree>
    <p:extLst>
      <p:ext uri="{BB962C8B-B14F-4D97-AF65-F5344CB8AC3E}">
        <p14:creationId xmlns:p14="http://schemas.microsoft.com/office/powerpoint/2010/main" val="3399047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1000"/>
    </mc:Choice>
    <mc:Fallback xmlns="">
      <p:transition advTm="1000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dirty="0" smtClean="0"/>
              <a:t>Ποια μέρη αποτελούν μια βιομηχανία.</a:t>
            </a:r>
            <a:endParaRPr lang="el-GR" sz="28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dirty="0" smtClean="0"/>
              <a:t> ❶ Το τμήμα διοίκησης που έχει την ευθύνη</a:t>
            </a:r>
          </a:p>
          <a:p>
            <a:pPr marL="0" indent="0">
              <a:buNone/>
            </a:pPr>
            <a:r>
              <a:rPr lang="el-GR" dirty="0"/>
              <a:t> </a:t>
            </a:r>
            <a:r>
              <a:rPr lang="el-GR" dirty="0" smtClean="0"/>
              <a:t>     </a:t>
            </a:r>
            <a:r>
              <a:rPr lang="el-GR" dirty="0"/>
              <a:t>για </a:t>
            </a:r>
            <a:r>
              <a:rPr lang="el-GR" dirty="0" smtClean="0"/>
              <a:t> τη σωστή λειτουργία της παραγωγής και </a:t>
            </a:r>
          </a:p>
          <a:p>
            <a:pPr marL="0" indent="0">
              <a:buNone/>
            </a:pPr>
            <a:r>
              <a:rPr lang="el-GR" dirty="0"/>
              <a:t> </a:t>
            </a:r>
            <a:r>
              <a:rPr lang="el-GR" dirty="0" smtClean="0"/>
              <a:t>     των πωλήσεων.</a:t>
            </a:r>
          </a:p>
          <a:p>
            <a:pPr marL="0" indent="0">
              <a:buNone/>
            </a:pPr>
            <a:r>
              <a:rPr lang="el-GR" dirty="0" smtClean="0"/>
              <a:t>  ❷ Το τμήμα παραγωγής  στο οποίο γίνεται η </a:t>
            </a:r>
          </a:p>
          <a:p>
            <a:pPr marL="0" indent="0">
              <a:buNone/>
            </a:pPr>
            <a:r>
              <a:rPr lang="el-GR" dirty="0"/>
              <a:t> </a:t>
            </a:r>
            <a:r>
              <a:rPr lang="el-GR" dirty="0" smtClean="0"/>
              <a:t>        σύνθεση των κινητήρων.</a:t>
            </a:r>
          </a:p>
          <a:p>
            <a:pPr marL="0" indent="0">
              <a:buNone/>
            </a:pPr>
            <a:r>
              <a:rPr lang="el-GR" dirty="0" smtClean="0"/>
              <a:t> ❸ Το τμήμα έρευνας  που βελτιώνει την </a:t>
            </a:r>
          </a:p>
          <a:p>
            <a:pPr marL="0" indent="0">
              <a:buNone/>
            </a:pPr>
            <a:r>
              <a:rPr lang="el-GR" dirty="0"/>
              <a:t> </a:t>
            </a:r>
            <a:r>
              <a:rPr lang="el-GR" dirty="0" smtClean="0"/>
              <a:t>        παραγωγή και τα  προϊόντα της .</a:t>
            </a:r>
            <a:endParaRPr lang="el-GR" dirty="0"/>
          </a:p>
          <a:p>
            <a:pPr marL="0" indent="0">
              <a:buNone/>
            </a:pPr>
            <a:r>
              <a:rPr lang="el-GR" dirty="0" smtClean="0"/>
              <a:t>  ❹ Το τμήμα διαφήμισης που προωθεί τα</a:t>
            </a:r>
          </a:p>
          <a:p>
            <a:pPr marL="0" indent="0">
              <a:buNone/>
            </a:pPr>
            <a:r>
              <a:rPr lang="el-GR" dirty="0"/>
              <a:t> </a:t>
            </a:r>
            <a:r>
              <a:rPr lang="el-GR" dirty="0" smtClean="0"/>
              <a:t>         προϊόντα.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40150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dirty="0" smtClean="0"/>
              <a:t>Ποιες είναι μερικές  Ελληνικές βιομηχανίες Μ.Ε.Κ. </a:t>
            </a:r>
            <a:endParaRPr lang="el-GR" sz="28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smtClean="0"/>
              <a:t>  1. </a:t>
            </a:r>
            <a:r>
              <a:rPr lang="el-GR" sz="2000" dirty="0" err="1" smtClean="0"/>
              <a:t>Μαλκότσης</a:t>
            </a:r>
            <a:r>
              <a:rPr lang="el-GR" sz="2000" dirty="0" smtClean="0"/>
              <a:t> .Έδρα του είχε τον Πειραιά και έβγαζε μηχανές από το 1930</a:t>
            </a:r>
          </a:p>
          <a:p>
            <a:pPr marL="0" indent="0">
              <a:buNone/>
            </a:pPr>
            <a:r>
              <a:rPr lang="el-GR" sz="2000" dirty="0"/>
              <a:t> </a:t>
            </a:r>
            <a:r>
              <a:rPr lang="el-GR" sz="2000" dirty="0" smtClean="0"/>
              <a:t>      ως το1980   περίπου.</a:t>
            </a:r>
          </a:p>
          <a:p>
            <a:pPr marL="0" indent="0">
              <a:buNone/>
            </a:pPr>
            <a:r>
              <a:rPr lang="el-GR" sz="2000" dirty="0"/>
              <a:t> </a:t>
            </a:r>
            <a:r>
              <a:rPr lang="el-GR" sz="2000" dirty="0" smtClean="0"/>
              <a:t> 2</a:t>
            </a:r>
            <a:r>
              <a:rPr lang="el-GR" sz="2000" dirty="0"/>
              <a:t>.</a:t>
            </a:r>
            <a:r>
              <a:rPr lang="el-GR" sz="2000" dirty="0" smtClean="0"/>
              <a:t> Σοφίας. Κατασκεύαζε μηχανές απότο1912  ως τον πόλεμο. Έδρευε στην </a:t>
            </a:r>
          </a:p>
          <a:p>
            <a:pPr marL="0" indent="0">
              <a:buNone/>
            </a:pPr>
            <a:r>
              <a:rPr lang="el-GR" sz="2000" dirty="0"/>
              <a:t> </a:t>
            </a:r>
            <a:r>
              <a:rPr lang="el-GR" sz="2000" dirty="0" smtClean="0"/>
              <a:t>      Μυτιλήνη. </a:t>
            </a:r>
          </a:p>
          <a:p>
            <a:pPr marL="0" indent="0">
              <a:buNone/>
            </a:pPr>
            <a:r>
              <a:rPr lang="el-GR" sz="2000" dirty="0"/>
              <a:t> </a:t>
            </a:r>
            <a:r>
              <a:rPr lang="el-GR" sz="2000" dirty="0" smtClean="0"/>
              <a:t> 3. </a:t>
            </a:r>
            <a:r>
              <a:rPr lang="el-GR" sz="2000" dirty="0" err="1" smtClean="0"/>
              <a:t>Κανάκης</a:t>
            </a:r>
            <a:r>
              <a:rPr lang="el-GR" sz="2000" dirty="0" smtClean="0"/>
              <a:t> </a:t>
            </a:r>
            <a:r>
              <a:rPr lang="en-US" sz="2000" dirty="0" smtClean="0"/>
              <a:t>–</a:t>
            </a:r>
            <a:r>
              <a:rPr lang="el-GR" sz="2000" dirty="0"/>
              <a:t>Δ</a:t>
            </a:r>
            <a:r>
              <a:rPr lang="el-GR" sz="2000" dirty="0" smtClean="0"/>
              <a:t>ημάδης .Κατασκεύαζε μηχανές από το1920 ως το1950 . Η </a:t>
            </a:r>
          </a:p>
          <a:p>
            <a:pPr marL="0" indent="0">
              <a:buNone/>
            </a:pPr>
            <a:r>
              <a:rPr lang="el-GR" sz="2000" dirty="0"/>
              <a:t> </a:t>
            </a:r>
            <a:r>
              <a:rPr lang="el-GR" sz="2000" dirty="0" smtClean="0"/>
              <a:t>     έδρα του ήταν στο Βόλο. </a:t>
            </a:r>
          </a:p>
          <a:p>
            <a:pPr marL="0" indent="0">
              <a:buNone/>
            </a:pPr>
            <a:r>
              <a:rPr lang="el-GR" sz="2000" dirty="0"/>
              <a:t> </a:t>
            </a:r>
            <a:r>
              <a:rPr lang="el-GR" sz="2000" dirty="0" smtClean="0"/>
              <a:t>  4.  </a:t>
            </a:r>
            <a:r>
              <a:rPr lang="el-GR" sz="2000" dirty="0"/>
              <a:t>Ροδίτης . </a:t>
            </a:r>
            <a:r>
              <a:rPr lang="el-GR" sz="2000" dirty="0" smtClean="0"/>
              <a:t>Κατασκεύαζε μηχανές στο Βόλο από το 1920 ως το 1970.</a:t>
            </a:r>
          </a:p>
          <a:p>
            <a:pPr marL="0" indent="0">
              <a:buNone/>
            </a:pPr>
            <a:r>
              <a:rPr lang="el-GR" sz="2000" dirty="0"/>
              <a:t> </a:t>
            </a:r>
            <a:r>
              <a:rPr lang="el-GR" sz="2000" dirty="0" smtClean="0"/>
              <a:t>  </a:t>
            </a:r>
          </a:p>
          <a:p>
            <a:pPr marL="0" indent="0">
              <a:buNone/>
            </a:pPr>
            <a:r>
              <a:rPr lang="el-GR" sz="2000" dirty="0"/>
              <a:t> </a:t>
            </a:r>
            <a:r>
              <a:rPr lang="el-GR" sz="2000" dirty="0" smtClean="0"/>
              <a:t>  Όλες οι παραπάνω μηχανές κινούσαν καΐκια και οχήματα  , πότιζαν </a:t>
            </a:r>
          </a:p>
          <a:p>
            <a:pPr marL="0" indent="0">
              <a:buNone/>
            </a:pPr>
            <a:r>
              <a:rPr lang="el-GR" sz="2000" dirty="0"/>
              <a:t> </a:t>
            </a:r>
            <a:r>
              <a:rPr lang="el-GR" sz="2000" dirty="0" smtClean="0"/>
              <a:t>  χωράφια και ήταν αξιόπιστες . Σήμερα δεν κατασκευάζονται πλέον </a:t>
            </a:r>
          </a:p>
          <a:p>
            <a:pPr marL="0" indent="0">
              <a:buNone/>
            </a:pPr>
            <a:r>
              <a:rPr lang="el-GR" sz="2000" dirty="0"/>
              <a:t> </a:t>
            </a:r>
            <a:r>
              <a:rPr lang="el-GR" sz="2000" dirty="0" smtClean="0"/>
              <a:t>  Μ.Ε.Κ. στη  χώρα μας. Οι παραπάνω εταιρίες είναι μερικές από τις </a:t>
            </a:r>
          </a:p>
          <a:p>
            <a:pPr marL="0" indent="0">
              <a:buNone/>
            </a:pPr>
            <a:r>
              <a:rPr lang="el-GR" sz="2000" dirty="0"/>
              <a:t> </a:t>
            </a:r>
            <a:r>
              <a:rPr lang="el-GR" sz="2000" dirty="0" smtClean="0"/>
              <a:t>  δεκάδες του είδους  που υπήρχαν στην Ελλάδα.</a:t>
            </a:r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440661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Αποκορύφωμα">
  <a:themeElements>
    <a:clrScheme name="Αποκορύφωμα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Αποκορύφωμα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Αποκορύφωμα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182</TotalTime>
  <Words>423</Words>
  <Application>Microsoft Office PowerPoint</Application>
  <PresentationFormat>Προβολή στην οθόνη (4:3)</PresentationFormat>
  <Paragraphs>53</Paragraphs>
  <Slides>10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10</vt:i4>
      </vt:variant>
    </vt:vector>
  </HeadingPairs>
  <TitlesOfParts>
    <vt:vector size="11" baseType="lpstr">
      <vt:lpstr>Αποκορύφωμα</vt:lpstr>
      <vt:lpstr>ΕΠΑΛ ΟΙΝΟΗΣ-ΣΧΗΜΑΤΑΡΙΟΥ ΕΡΕΥΝΗΤΙΚΗ ΕΡΓΑΣΙΑ  Β ΤΕΤΡ.  ΕΤΟΥΣ 2014-15 ME TΙΤΛΟ ΒΙΟΜΗΧΑΝΙΑ ΚΙΝΗΤΗΡΩΝ ΕΣΩΤΕΡΙΚΗΣ ΚΑΥΣΗΣ </vt:lpstr>
      <vt:lpstr>ΥΠΕΥΘΥΝΟΣ ΚΑΘΗΓΗΤΗΣ:ΤΟΡΟΜΙΔΗΣ ΠΑΝΤΕΛΗΣ  ΟΙ ΟΜΑΔΕΣ ΜΑΘΗΤΩΝ:  ΟΜΑΔΑ 1: ΤΣΑΚΙΡΗΣ ΘΑΝΑΣΗΣ ΝΤΙΣΑ ΠΑΝΑΓΙΩΤΗΣ   ΣΑΛΤΗΣ ΓΕΩΡΓΙΟΣ       ΚΑΡΑΝΤΩΝΗΣ ΠΑΝΑΓΙΩΤΗΣ  ΟΜΑΔΑ 2:   ΚΑΛΛΗΣ ΣΩΤΗΡΗΣ                        ΚΑΛΙΝΟΦ ΚΙΡΙΛΟΦ ΔΗΜΗΤΡΗΣ   </vt:lpstr>
      <vt:lpstr>ΟΜΑΔΑ 3:   ΣΕΝΚΟ ΣΕΡΤΖΙΟ                              ΠΙΕΤΡΙ ΑΛΜΠΕΡΤΟ   ΘΟΔΩΡΗΣ ΓΚΑΝΤΗΡΗΣ     ΠΟΘΗΤΟΣ ΠΑΥΛΟΣ  ΟΜΑΔΑ 4 : ΣΤΑΜΑΤΙΟΥ ΒΑΓΓΕΛΗΣ                     ΠΑΥΛΟΥ ΠΑΥΛΟΣ             ΑΘΑΝΑΣΙΟΥ ΑΓΓΕΛΟΣ                 ΜΑΜΑΛΗΣ ΓΙΑΝΝΗΣ</vt:lpstr>
      <vt:lpstr>Τι είναι Μ.Ε.Κ.</vt:lpstr>
      <vt:lpstr>Ποια καύσιμα χρησιμοποιούν οι Μ.Ε.Κ. </vt:lpstr>
      <vt:lpstr>Σε ποιες κατηγορίες χωρίζονται οι Μ.Ε.Κ.</vt:lpstr>
      <vt:lpstr>Που χρησιμοποιούνται οι Μ.Ε.Κ. </vt:lpstr>
      <vt:lpstr>Ποια μέρη αποτελούν μια βιομηχανία.</vt:lpstr>
      <vt:lpstr>Ποιες είναι μερικές  Ελληνικές βιομηχανίες Μ.Ε.Κ. </vt:lpstr>
      <vt:lpstr>Βιβλιογραφία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ΕΠΑΛ ΟΙΝΟΗΣ-ΣΧΗΜΑΤΑΡΙΟΥ ΕΡΕΥΝΗΤΙΚΗ ΕΡΓΑΣΙΑ  Β ΤΕΤΡ.  ΕΤΟΥΣ 2014-15 ME TΙΤΛΟ ΒΙΟΜΗΧΑΝΙΑ ΚΙΝΗΤΗΡΩΝ ΕΣΩΤΕΡΙΚΗΣ ΚΑΥΣΗΣ </dc:title>
  <dc:creator>expert</dc:creator>
  <cp:lastModifiedBy>expert</cp:lastModifiedBy>
  <cp:revision>16</cp:revision>
  <dcterms:created xsi:type="dcterms:W3CDTF">2015-05-05T15:31:45Z</dcterms:created>
  <dcterms:modified xsi:type="dcterms:W3CDTF">2015-06-12T12:04:49Z</dcterms:modified>
</cp:coreProperties>
</file>